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08A6FA-8B0A-406F-895E-5CE119A6738A}" type="datetimeFigureOut">
              <a:rPr lang="ru-RU" smtClean="0"/>
              <a:t>28.04.2012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75691D-D8DC-4DD5-9E02-584DE82059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Неделя программирования на ФПМИ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Результаты конкурса игровых программ «Бот для игры </a:t>
            </a:r>
            <a:r>
              <a:rPr lang="ru-RU" sz="2400" b="1" dirty="0" err="1" smtClean="0"/>
              <a:t>Балда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7846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 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088562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97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83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50749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01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0191078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06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507445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80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269957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2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67291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5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041016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89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695958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16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724979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0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145649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3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518223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курс,</a:t>
                      </a:r>
                      <a:r>
                        <a:rPr lang="ru-RU" baseline="0" dirty="0" smtClean="0"/>
                        <a:t> ФПМИ БГУ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 класс</a:t>
                      </a:r>
                      <a:r>
                        <a:rPr lang="ru-RU" baseline="0" dirty="0" smtClean="0"/>
                        <a:t>, СШ №</a:t>
                      </a:r>
                      <a:r>
                        <a:rPr lang="en-US" baseline="0" dirty="0" smtClean="0"/>
                        <a:t>47 </a:t>
                      </a:r>
                      <a:r>
                        <a:rPr lang="ru-RU" baseline="0" dirty="0" smtClean="0"/>
                        <a:t>г. Минска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курс, ФПМИ БГУ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курс, ФПМИ БГУ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курс, ФПМИ БГУ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класс, Лицей БГУ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класс, СШ</a:t>
                      </a:r>
                      <a:r>
                        <a:rPr lang="ru-RU" baseline="0" dirty="0" smtClean="0"/>
                        <a:t> №187 г. Минска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курс, ФПМИ БГУ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курс, ФПМИ БГУ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класс, </a:t>
                      </a:r>
                      <a:r>
                        <a:rPr lang="ru-RU" dirty="0" err="1" smtClean="0"/>
                        <a:t>Ивьевская</a:t>
                      </a:r>
                      <a:r>
                        <a:rPr lang="ru-RU" dirty="0" smtClean="0"/>
                        <a:t> СШ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Решения прислали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2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0989589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86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248631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25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888304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Итоговая таблица после 1раунда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825626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5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259835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22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000767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94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</a:t>
            </a:r>
            <a:r>
              <a:rPr lang="ru-RU" dirty="0" smtClean="0"/>
              <a:t>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380791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00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</a:t>
            </a:r>
            <a:r>
              <a:rPr lang="ru-RU" dirty="0" smtClean="0"/>
              <a:t>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429757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2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844821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56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26892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3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473954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из 10. 1 раунд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20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361168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35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982439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00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846072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35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388337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06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</a:t>
            </a:r>
            <a:r>
              <a:rPr lang="ru-RU" dirty="0" smtClean="0"/>
              <a:t>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0448635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5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</a:t>
            </a:r>
            <a:r>
              <a:rPr lang="ru-RU" dirty="0" smtClean="0"/>
              <a:t>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020700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5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948761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237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481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7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7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332771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237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481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2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8</a:t>
            </a:r>
            <a:r>
              <a:rPr lang="ru-RU" dirty="0" smtClean="0"/>
              <a:t>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192302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237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481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258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520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9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8</a:t>
            </a:r>
            <a:r>
              <a:rPr lang="ru-RU" dirty="0" smtClean="0"/>
              <a:t>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207531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258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520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237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481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59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из 10. 1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7041042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43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439943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258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237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481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289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569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84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722263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289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569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258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237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481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22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3908372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258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237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481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270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553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1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 из 10. 2 раунд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9903550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270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553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258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237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481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68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Итоговые результаты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585837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46848"/>
                <a:gridCol w="1224136"/>
                <a:gridCol w="1224136"/>
                <a:gridCol w="12344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283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270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553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258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237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481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291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269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8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Поздравляем победителей!!!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01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0998722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69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 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8797482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91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961871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17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 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256526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25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</a:t>
            </a:r>
            <a:r>
              <a:rPr lang="ru-RU" dirty="0"/>
              <a:t>из 10. 1 раунд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765309"/>
              </p:ext>
            </p:extLst>
          </p:nvPr>
        </p:nvGraphicFramePr>
        <p:xfrm>
          <a:off x="457200" y="1481138"/>
          <a:ext cx="8229600" cy="3708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Удовиченко Роман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244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Шидловский Олег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Финский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Богданов</a:t>
                      </a:r>
                      <a:r>
                        <a:rPr lang="ru-RU" baseline="0" dirty="0" smtClean="0"/>
                        <a:t> Дмитрий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Волчек </a:t>
                      </a:r>
                      <a:r>
                        <a:rPr lang="ru-RU" dirty="0" smtClean="0"/>
                        <a:t>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Грицкевич</a:t>
                      </a:r>
                      <a:r>
                        <a:rPr lang="ru-RU" dirty="0" smtClean="0"/>
                        <a:t> Евгений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Жгировский</a:t>
                      </a:r>
                      <a:r>
                        <a:rPr lang="ru-RU" dirty="0" smtClean="0"/>
                        <a:t> Сергей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Малевич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Сокол Константин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Суворов Андрей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97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91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1843</Words>
  <Application>Microsoft Office PowerPoint</Application>
  <PresentationFormat>Экран (4:3)</PresentationFormat>
  <Paragraphs>1146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Открытая</vt:lpstr>
      <vt:lpstr>Неделя программирования на ФПМИ</vt:lpstr>
      <vt:lpstr>Решения прислали</vt:lpstr>
      <vt:lpstr>1 из 10. 1 раунд</vt:lpstr>
      <vt:lpstr>1 из 10. 1 раунд</vt:lpstr>
      <vt:lpstr>2 из 10. 1 раунд</vt:lpstr>
      <vt:lpstr>2 из 10. 1 раунд</vt:lpstr>
      <vt:lpstr>3 из 10. 1 раунд</vt:lpstr>
      <vt:lpstr>3 из 10. 1 раунд</vt:lpstr>
      <vt:lpstr>4 из 10. 1 раунд</vt:lpstr>
      <vt:lpstr>4 из 10. 1 раунд</vt:lpstr>
      <vt:lpstr>5 из 10. 1 раунд</vt:lpstr>
      <vt:lpstr>5 из 10. 1 раунд</vt:lpstr>
      <vt:lpstr>6 из 10. 1 раунд</vt:lpstr>
      <vt:lpstr>6 из 10. 1 раунд</vt:lpstr>
      <vt:lpstr>7 из 10. 1 раунд</vt:lpstr>
      <vt:lpstr>7 из 10. 1 раунд</vt:lpstr>
      <vt:lpstr>8 из 10. 1 раунд</vt:lpstr>
      <vt:lpstr>8 из 10. 1 раунд</vt:lpstr>
      <vt:lpstr>9 из 10. 1 раунд</vt:lpstr>
      <vt:lpstr>9 из 10. 1 раунд</vt:lpstr>
      <vt:lpstr>10 из 10. 1 раунд</vt:lpstr>
      <vt:lpstr>10 из 10. 1 раунд</vt:lpstr>
      <vt:lpstr>Итоговая таблица после 1раунда</vt:lpstr>
      <vt:lpstr>1 из 10. 2 раунд</vt:lpstr>
      <vt:lpstr>1 из 10. 2 раунд</vt:lpstr>
      <vt:lpstr>2 из 10. 2 раунд</vt:lpstr>
      <vt:lpstr>2 из 10. 2 раунд</vt:lpstr>
      <vt:lpstr>3 из 10. 2 раунд</vt:lpstr>
      <vt:lpstr>3 из 10. 2 раунд</vt:lpstr>
      <vt:lpstr>4 из 10. 2 раунд</vt:lpstr>
      <vt:lpstr>4 из 10. 2 раунд</vt:lpstr>
      <vt:lpstr>5 из 10. 2 раунд</vt:lpstr>
      <vt:lpstr>5 из 10. 2 раунд</vt:lpstr>
      <vt:lpstr>6 из 10. 2 раунд</vt:lpstr>
      <vt:lpstr>6 из 10. 2 раунд</vt:lpstr>
      <vt:lpstr>7 из 10. 2 раунд</vt:lpstr>
      <vt:lpstr>7 из 10. 2 раунд</vt:lpstr>
      <vt:lpstr>8 из 10. 2 раунд</vt:lpstr>
      <vt:lpstr>8 из 10. 2 раунд</vt:lpstr>
      <vt:lpstr>9 из 10. 2 раунд</vt:lpstr>
      <vt:lpstr>9 из 10. 2 раунд</vt:lpstr>
      <vt:lpstr>10 из 10. 2 раунд</vt:lpstr>
      <vt:lpstr>10 из 10. 2 раунд</vt:lpstr>
      <vt:lpstr>Итоговые результаты</vt:lpstr>
      <vt:lpstr>Презентация PowerPoint</vt:lpstr>
    </vt:vector>
  </TitlesOfParts>
  <Company>Yandex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Неделя программирования на ФПМИ</dc:title>
  <dc:creator>Alexey Tolstikov</dc:creator>
  <cp:lastModifiedBy>Alexey Tolstikov</cp:lastModifiedBy>
  <cp:revision>7</cp:revision>
  <dcterms:created xsi:type="dcterms:W3CDTF">2012-04-28T08:50:41Z</dcterms:created>
  <dcterms:modified xsi:type="dcterms:W3CDTF">2012-04-28T09:36:14Z</dcterms:modified>
</cp:coreProperties>
</file>